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6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D9-210F-5D91-E7B5-19E57C81A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603A4-1A61-9A74-20F6-BBD55F777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CDC9-1A8B-B328-F7A1-0E373719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E2222-8899-5C90-64DD-F5CAD3AA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C62B9-0F17-8A1D-E300-56F479A4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4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3FBB-D9EF-9CCC-62D0-B0FC3289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DA459-CAF6-F5A3-FDCA-B6EED3E45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3453-35B6-17A1-41F7-D9C9C4C9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31981-CCFE-56AB-BC6D-BDED2924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6EDB7-2401-2611-5597-82712E45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A95B1-E97B-8BF3-9AFF-0A0BD9D3E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9ED15-2E95-A3C2-FA79-744471EF3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A80B-E2F6-FC7A-6DF7-CE884E2F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3B2F8-A9CB-F3DE-F1A0-D4692C49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395C2-E561-A2AC-A38A-0DAD8ED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0D31-596F-24DF-581A-88E12AB0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B2E9-FAED-04FC-B19D-84B9064B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9FD54-A4CA-00A7-08FD-70C8DF9C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02C7-528B-91A2-2A67-6A0864D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BF868-82F6-141B-F7DC-B4B33D18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9963-2448-4CB5-6064-D77A99CF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B70D6-A4B8-E14D-CF10-5B09D369F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225C-95D9-5072-06FC-A79F51F8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197B-2315-085E-C6A5-A8F7F079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BC2A-CD31-AE1C-3778-C47843BB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6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3A16-21B9-EEE9-2C75-07FAF22E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8F99-6EFF-EAAC-A84E-47EB098D2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5BDE6-4C10-731B-3306-E8AC904D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45789-62ED-1143-2F64-1CD97835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B2CD-A209-446F-1DBD-7295E88E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828F-9894-373B-EC3E-06F685F9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0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4A06-55C2-2691-1275-077AEE47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B726B-05B8-7E70-AD6B-25C8B5BBC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0B93D-8035-4768-0281-B25E8C10D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0865-44E8-313C-3510-16404BB3D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E6739-A9E5-3E75-273A-511AC0D1B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BBCB0-27C6-6E83-7E57-523B5270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396E9-3B20-C9E5-1753-DDFA261C2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98748-7F41-71F3-449C-284AF55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6AA5-D3EF-A58E-5547-4F018F11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38125-1F74-8C4A-F9D2-BD4F7D3F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3F05B-AF11-5164-14DC-DD490A6B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E5FC-BE82-27A5-6B39-3E7F366D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6D4E5-4E48-CEDE-D20F-CEAF1F3F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5CC77-F808-7842-043F-90D395C3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406C-DD27-C6E0-F961-E19CDD09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49CA-089F-322B-CE43-B190AE14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60DE-04F8-D3FB-2BF4-BD0CA44A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7107-B146-38C6-A9AE-5018AB81A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96FF1-E5BB-7979-0E56-2EB8CE22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16D12-4491-0AA3-7317-2C5EA59F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64A9E-42BD-CE6E-67FA-6F9A67BA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0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E054-4937-568E-9929-2764874A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69E25-ADBF-DEA4-22EA-5E01E70F5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8711-09BB-65CD-61FB-F7AE1B25F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93F73-FA39-B63B-534B-93CDD811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2903-D1E8-66FF-06D0-436D582A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1083-1BE1-4A4E-457F-47015734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2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804BB-FA15-4073-292A-9D56C4B7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7651-B4F2-715F-5638-402D40A0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22B28-735D-E4FD-BAD8-241B915D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6EAF7-5A42-08AD-B958-56DF8ECB9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2518-369D-F53A-89A4-357C7E85D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-5648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r="5806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18" y="5671879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udy Old Style Extrabold" panose="02040702050305020303" pitchFamily="18" charset="0"/>
              </a:rPr>
              <a:t>Filmography vs Filmography</a:t>
            </a:r>
          </a:p>
        </p:txBody>
      </p:sp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64A3-AEBF-A412-72FA-43CCA37A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19AB5-815C-6012-2D27-78854D0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8E34-4790-F28A-DD34-50E5D237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6BB5-EB30-174D-F8C1-5052780C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0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6979-015D-9551-F182-4E7A6067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C614-6065-D78A-2288-D867D50C3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8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Avenir Next LT Pro</vt:lpstr>
      <vt:lpstr>Calibri</vt:lpstr>
      <vt:lpstr>Goudy Old Style Extrabold</vt:lpstr>
      <vt:lpstr>Office Theme</vt:lpstr>
      <vt:lpstr>Anderson vs Anderson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3</cp:revision>
  <dcterms:created xsi:type="dcterms:W3CDTF">2025-04-14T16:45:55Z</dcterms:created>
  <dcterms:modified xsi:type="dcterms:W3CDTF">2025-04-14T19:03:03Z</dcterms:modified>
</cp:coreProperties>
</file>